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notesMasterIdLst>
    <p:notesMasterId r:id="rId6"/>
  </p:notesMasterIdLst>
  <p:sldIdLst>
    <p:sldId id="256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5BE81AE-1829-4AF6-B7F8-6500E2CF05A9}" v="3" dt="2022-01-31T10:17:58.2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71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eke Drabbe" userId="b9b1a049-6b87-453c-9d4e-1b3ea0ffd634" providerId="ADAL" clId="{1714B892-5C29-41CE-B6A6-34F103CD402D}"/>
    <pc:docChg chg="modSld">
      <pc:chgData name="Marieke Drabbe" userId="b9b1a049-6b87-453c-9d4e-1b3ea0ffd634" providerId="ADAL" clId="{1714B892-5C29-41CE-B6A6-34F103CD402D}" dt="2021-02-02T10:21:07.201" v="36" actId="113"/>
      <pc:docMkLst>
        <pc:docMk/>
      </pc:docMkLst>
      <pc:sldChg chg="modSp mod">
        <pc:chgData name="Marieke Drabbe" userId="b9b1a049-6b87-453c-9d4e-1b3ea0ffd634" providerId="ADAL" clId="{1714B892-5C29-41CE-B6A6-34F103CD402D}" dt="2021-02-02T10:21:07.201" v="36" actId="113"/>
        <pc:sldMkLst>
          <pc:docMk/>
          <pc:sldMk cId="2793297757" sldId="260"/>
        </pc:sldMkLst>
        <pc:spChg chg="mod">
          <ac:chgData name="Marieke Drabbe" userId="b9b1a049-6b87-453c-9d4e-1b3ea0ffd634" providerId="ADAL" clId="{1714B892-5C29-41CE-B6A6-34F103CD402D}" dt="2021-02-02T10:20:14.127" v="1" actId="20577"/>
          <ac:spMkLst>
            <pc:docMk/>
            <pc:sldMk cId="2793297757" sldId="260"/>
            <ac:spMk id="22" creationId="{70BA8E3C-33B0-4E23-B17E-9C49E9F5E007}"/>
          </ac:spMkLst>
        </pc:spChg>
        <pc:spChg chg="mod">
          <ac:chgData name="Marieke Drabbe" userId="b9b1a049-6b87-453c-9d4e-1b3ea0ffd634" providerId="ADAL" clId="{1714B892-5C29-41CE-B6A6-34F103CD402D}" dt="2021-02-02T10:20:39.424" v="22" actId="20577"/>
          <ac:spMkLst>
            <pc:docMk/>
            <pc:sldMk cId="2793297757" sldId="260"/>
            <ac:spMk id="27" creationId="{B36E965D-3615-43C1-8742-40E0B3E6C07C}"/>
          </ac:spMkLst>
        </pc:spChg>
        <pc:spChg chg="mod">
          <ac:chgData name="Marieke Drabbe" userId="b9b1a049-6b87-453c-9d4e-1b3ea0ffd634" providerId="ADAL" clId="{1714B892-5C29-41CE-B6A6-34F103CD402D}" dt="2021-02-02T10:21:07.201" v="36" actId="113"/>
          <ac:spMkLst>
            <pc:docMk/>
            <pc:sldMk cId="2793297757" sldId="260"/>
            <ac:spMk id="30" creationId="{297021FD-3EFA-406A-93FD-E25EB9627645}"/>
          </ac:spMkLst>
        </pc:spChg>
      </pc:sldChg>
    </pc:docChg>
  </pc:docChgLst>
  <pc:docChgLst>
    <pc:chgData name="Stijn Weijermars" userId="e364d0b9-009e-4116-b78a-a86aed516e71" providerId="ADAL" clId="{422C3B98-7705-4D12-8152-59AD32420E6C}"/>
    <pc:docChg chg="modSld">
      <pc:chgData name="Stijn Weijermars" userId="e364d0b9-009e-4116-b78a-a86aed516e71" providerId="ADAL" clId="{422C3B98-7705-4D12-8152-59AD32420E6C}" dt="2020-09-14T19:22:53.360" v="254" actId="1035"/>
      <pc:docMkLst>
        <pc:docMk/>
      </pc:docMkLst>
      <pc:sldChg chg="modSp mod">
        <pc:chgData name="Stijn Weijermars" userId="e364d0b9-009e-4116-b78a-a86aed516e71" providerId="ADAL" clId="{422C3B98-7705-4D12-8152-59AD32420E6C}" dt="2020-09-14T19:22:53.360" v="254" actId="1035"/>
        <pc:sldMkLst>
          <pc:docMk/>
          <pc:sldMk cId="2793297757" sldId="260"/>
        </pc:sldMkLst>
        <pc:spChg chg="mod">
          <ac:chgData name="Stijn Weijermars" userId="e364d0b9-009e-4116-b78a-a86aed516e71" providerId="ADAL" clId="{422C3B98-7705-4D12-8152-59AD32420E6C}" dt="2020-09-14T19:13:09.774" v="188" actId="20577"/>
          <ac:spMkLst>
            <pc:docMk/>
            <pc:sldMk cId="2793297757" sldId="260"/>
            <ac:spMk id="21" creationId="{6C9A7E3B-38B7-48F1-B2A9-1DF480EEC538}"/>
          </ac:spMkLst>
        </pc:spChg>
        <pc:spChg chg="mod">
          <ac:chgData name="Stijn Weijermars" userId="e364d0b9-009e-4116-b78a-a86aed516e71" providerId="ADAL" clId="{422C3B98-7705-4D12-8152-59AD32420E6C}" dt="2020-09-14T19:16:57.633" v="216" actId="20577"/>
          <ac:spMkLst>
            <pc:docMk/>
            <pc:sldMk cId="2793297757" sldId="260"/>
            <ac:spMk id="22" creationId="{70BA8E3C-33B0-4E23-B17E-9C49E9F5E007}"/>
          </ac:spMkLst>
        </pc:spChg>
        <pc:spChg chg="mod">
          <ac:chgData name="Stijn Weijermars" userId="e364d0b9-009e-4116-b78a-a86aed516e71" providerId="ADAL" clId="{422C3B98-7705-4D12-8152-59AD32420E6C}" dt="2020-09-14T19:22:53.360" v="254" actId="1035"/>
          <ac:spMkLst>
            <pc:docMk/>
            <pc:sldMk cId="2793297757" sldId="260"/>
            <ac:spMk id="24" creationId="{C5F16D9E-9C55-4ABB-B1F6-25835158F506}"/>
          </ac:spMkLst>
        </pc:spChg>
        <pc:spChg chg="mod">
          <ac:chgData name="Stijn Weijermars" userId="e364d0b9-009e-4116-b78a-a86aed516e71" providerId="ADAL" clId="{422C3B98-7705-4D12-8152-59AD32420E6C}" dt="2020-09-14T19:22:25.502" v="241" actId="1035"/>
          <ac:spMkLst>
            <pc:docMk/>
            <pc:sldMk cId="2793297757" sldId="260"/>
            <ac:spMk id="27" creationId="{B36E965D-3615-43C1-8742-40E0B3E6C07C}"/>
          </ac:spMkLst>
        </pc:spChg>
        <pc:spChg chg="mod">
          <ac:chgData name="Stijn Weijermars" userId="e364d0b9-009e-4116-b78a-a86aed516e71" providerId="ADAL" clId="{422C3B98-7705-4D12-8152-59AD32420E6C}" dt="2020-09-14T19:22:43.852" v="252" actId="1035"/>
          <ac:spMkLst>
            <pc:docMk/>
            <pc:sldMk cId="2793297757" sldId="260"/>
            <ac:spMk id="28" creationId="{0E5AD42E-9775-473C-98A0-D40BF20505EC}"/>
          </ac:spMkLst>
        </pc:spChg>
        <pc:spChg chg="mod">
          <ac:chgData name="Stijn Weijermars" userId="e364d0b9-009e-4116-b78a-a86aed516e71" providerId="ADAL" clId="{422C3B98-7705-4D12-8152-59AD32420E6C}" dt="2020-09-14T19:22:36.802" v="244" actId="20577"/>
          <ac:spMkLst>
            <pc:docMk/>
            <pc:sldMk cId="2793297757" sldId="260"/>
            <ac:spMk id="30" creationId="{297021FD-3EFA-406A-93FD-E25EB9627645}"/>
          </ac:spMkLst>
        </pc:spChg>
        <pc:picChg chg="mod">
          <ac:chgData name="Stijn Weijermars" userId="e364d0b9-009e-4116-b78a-a86aed516e71" providerId="ADAL" clId="{422C3B98-7705-4D12-8152-59AD32420E6C}" dt="2020-09-14T19:07:07.499" v="48" actId="1035"/>
          <ac:picMkLst>
            <pc:docMk/>
            <pc:sldMk cId="2793297757" sldId="260"/>
            <ac:picMk id="14" creationId="{00000000-0000-0000-0000-000000000000}"/>
          </ac:picMkLst>
        </pc:picChg>
      </pc:sldChg>
    </pc:docChg>
  </pc:docChgLst>
  <pc:docChgLst>
    <pc:chgData name="Marieke Drabbe" userId="5622c14e-c4d0-438c-800f-36f96fa97e55" providerId="ADAL" clId="{D5BE81AE-1829-4AF6-B7F8-6500E2CF05A9}"/>
    <pc:docChg chg="delSld modSld delMainMaster">
      <pc:chgData name="Marieke Drabbe" userId="5622c14e-c4d0-438c-800f-36f96fa97e55" providerId="ADAL" clId="{D5BE81AE-1829-4AF6-B7F8-6500E2CF05A9}" dt="2022-01-31T10:19:04.752" v="44" actId="20577"/>
      <pc:docMkLst>
        <pc:docMk/>
      </pc:docMkLst>
      <pc:sldChg chg="modSp mod">
        <pc:chgData name="Marieke Drabbe" userId="5622c14e-c4d0-438c-800f-36f96fa97e55" providerId="ADAL" clId="{D5BE81AE-1829-4AF6-B7F8-6500E2CF05A9}" dt="2022-01-31T10:19:04.752" v="44" actId="20577"/>
        <pc:sldMkLst>
          <pc:docMk/>
          <pc:sldMk cId="1823581371" sldId="256"/>
        </pc:sldMkLst>
        <pc:spChg chg="mod">
          <ac:chgData name="Marieke Drabbe" userId="5622c14e-c4d0-438c-800f-36f96fa97e55" providerId="ADAL" clId="{D5BE81AE-1829-4AF6-B7F8-6500E2CF05A9}" dt="2022-01-31T10:18:29.140" v="31" actId="20577"/>
          <ac:spMkLst>
            <pc:docMk/>
            <pc:sldMk cId="1823581371" sldId="256"/>
            <ac:spMk id="4" creationId="{A293A821-C542-43A6-8B09-DECD450D030B}"/>
          </ac:spMkLst>
        </pc:spChg>
        <pc:spChg chg="mod">
          <ac:chgData name="Marieke Drabbe" userId="5622c14e-c4d0-438c-800f-36f96fa97e55" providerId="ADAL" clId="{D5BE81AE-1829-4AF6-B7F8-6500E2CF05A9}" dt="2022-01-31T10:19:04.752" v="44" actId="20577"/>
          <ac:spMkLst>
            <pc:docMk/>
            <pc:sldMk cId="1823581371" sldId="256"/>
            <ac:spMk id="17" creationId="{5C9589A5-782B-4982-8739-D8CF361664CF}"/>
          </ac:spMkLst>
        </pc:spChg>
      </pc:sldChg>
      <pc:sldChg chg="del">
        <pc:chgData name="Marieke Drabbe" userId="5622c14e-c4d0-438c-800f-36f96fa97e55" providerId="ADAL" clId="{D5BE81AE-1829-4AF6-B7F8-6500E2CF05A9}" dt="2022-01-31T10:17:49.284" v="0"/>
        <pc:sldMkLst>
          <pc:docMk/>
          <pc:sldMk cId="4132212741" sldId="256"/>
        </pc:sldMkLst>
      </pc:sldChg>
      <pc:sldChg chg="del">
        <pc:chgData name="Marieke Drabbe" userId="5622c14e-c4d0-438c-800f-36f96fa97e55" providerId="ADAL" clId="{D5BE81AE-1829-4AF6-B7F8-6500E2CF05A9}" dt="2022-01-31T10:18:13.384" v="1" actId="47"/>
        <pc:sldMkLst>
          <pc:docMk/>
          <pc:sldMk cId="2793297757" sldId="260"/>
        </pc:sldMkLst>
      </pc:sldChg>
      <pc:sldMasterChg chg="del delSldLayout">
        <pc:chgData name="Marieke Drabbe" userId="5622c14e-c4d0-438c-800f-36f96fa97e55" providerId="ADAL" clId="{D5BE81AE-1829-4AF6-B7F8-6500E2CF05A9}" dt="2022-01-31T10:18:13.384" v="1" actId="47"/>
        <pc:sldMasterMkLst>
          <pc:docMk/>
          <pc:sldMasterMk cId="2884040884" sldId="2147483672"/>
        </pc:sldMasterMkLst>
        <pc:sldLayoutChg chg="del">
          <pc:chgData name="Marieke Drabbe" userId="5622c14e-c4d0-438c-800f-36f96fa97e55" providerId="ADAL" clId="{D5BE81AE-1829-4AF6-B7F8-6500E2CF05A9}" dt="2022-01-31T10:18:13.384" v="1" actId="47"/>
          <pc:sldLayoutMkLst>
            <pc:docMk/>
            <pc:sldMasterMk cId="2884040884" sldId="2147483672"/>
            <pc:sldLayoutMk cId="2594908498" sldId="2147483673"/>
          </pc:sldLayoutMkLst>
        </pc:sldLayoutChg>
        <pc:sldLayoutChg chg="del">
          <pc:chgData name="Marieke Drabbe" userId="5622c14e-c4d0-438c-800f-36f96fa97e55" providerId="ADAL" clId="{D5BE81AE-1829-4AF6-B7F8-6500E2CF05A9}" dt="2022-01-31T10:18:13.384" v="1" actId="47"/>
          <pc:sldLayoutMkLst>
            <pc:docMk/>
            <pc:sldMasterMk cId="2884040884" sldId="2147483672"/>
            <pc:sldLayoutMk cId="3989280060" sldId="2147483674"/>
          </pc:sldLayoutMkLst>
        </pc:sldLayoutChg>
        <pc:sldLayoutChg chg="del">
          <pc:chgData name="Marieke Drabbe" userId="5622c14e-c4d0-438c-800f-36f96fa97e55" providerId="ADAL" clId="{D5BE81AE-1829-4AF6-B7F8-6500E2CF05A9}" dt="2022-01-31T10:18:13.384" v="1" actId="47"/>
          <pc:sldLayoutMkLst>
            <pc:docMk/>
            <pc:sldMasterMk cId="2884040884" sldId="2147483672"/>
            <pc:sldLayoutMk cId="3446390297" sldId="2147483675"/>
          </pc:sldLayoutMkLst>
        </pc:sldLayoutChg>
        <pc:sldLayoutChg chg="del">
          <pc:chgData name="Marieke Drabbe" userId="5622c14e-c4d0-438c-800f-36f96fa97e55" providerId="ADAL" clId="{D5BE81AE-1829-4AF6-B7F8-6500E2CF05A9}" dt="2022-01-31T10:18:13.384" v="1" actId="47"/>
          <pc:sldLayoutMkLst>
            <pc:docMk/>
            <pc:sldMasterMk cId="2884040884" sldId="2147483672"/>
            <pc:sldLayoutMk cId="3221089607" sldId="2147483676"/>
          </pc:sldLayoutMkLst>
        </pc:sldLayoutChg>
        <pc:sldLayoutChg chg="del">
          <pc:chgData name="Marieke Drabbe" userId="5622c14e-c4d0-438c-800f-36f96fa97e55" providerId="ADAL" clId="{D5BE81AE-1829-4AF6-B7F8-6500E2CF05A9}" dt="2022-01-31T10:18:13.384" v="1" actId="47"/>
          <pc:sldLayoutMkLst>
            <pc:docMk/>
            <pc:sldMasterMk cId="2884040884" sldId="2147483672"/>
            <pc:sldLayoutMk cId="999206691" sldId="2147483677"/>
          </pc:sldLayoutMkLst>
        </pc:sldLayoutChg>
        <pc:sldLayoutChg chg="del">
          <pc:chgData name="Marieke Drabbe" userId="5622c14e-c4d0-438c-800f-36f96fa97e55" providerId="ADAL" clId="{D5BE81AE-1829-4AF6-B7F8-6500E2CF05A9}" dt="2022-01-31T10:18:13.384" v="1" actId="47"/>
          <pc:sldLayoutMkLst>
            <pc:docMk/>
            <pc:sldMasterMk cId="2884040884" sldId="2147483672"/>
            <pc:sldLayoutMk cId="326128627" sldId="2147483678"/>
          </pc:sldLayoutMkLst>
        </pc:sldLayoutChg>
        <pc:sldLayoutChg chg="del">
          <pc:chgData name="Marieke Drabbe" userId="5622c14e-c4d0-438c-800f-36f96fa97e55" providerId="ADAL" clId="{D5BE81AE-1829-4AF6-B7F8-6500E2CF05A9}" dt="2022-01-31T10:18:13.384" v="1" actId="47"/>
          <pc:sldLayoutMkLst>
            <pc:docMk/>
            <pc:sldMasterMk cId="2884040884" sldId="2147483672"/>
            <pc:sldLayoutMk cId="840299623" sldId="2147483679"/>
          </pc:sldLayoutMkLst>
        </pc:sldLayoutChg>
        <pc:sldLayoutChg chg="del">
          <pc:chgData name="Marieke Drabbe" userId="5622c14e-c4d0-438c-800f-36f96fa97e55" providerId="ADAL" clId="{D5BE81AE-1829-4AF6-B7F8-6500E2CF05A9}" dt="2022-01-31T10:18:13.384" v="1" actId="47"/>
          <pc:sldLayoutMkLst>
            <pc:docMk/>
            <pc:sldMasterMk cId="2884040884" sldId="2147483672"/>
            <pc:sldLayoutMk cId="2867884416" sldId="2147483680"/>
          </pc:sldLayoutMkLst>
        </pc:sldLayoutChg>
        <pc:sldLayoutChg chg="del">
          <pc:chgData name="Marieke Drabbe" userId="5622c14e-c4d0-438c-800f-36f96fa97e55" providerId="ADAL" clId="{D5BE81AE-1829-4AF6-B7F8-6500E2CF05A9}" dt="2022-01-31T10:18:13.384" v="1" actId="47"/>
          <pc:sldLayoutMkLst>
            <pc:docMk/>
            <pc:sldMasterMk cId="2884040884" sldId="2147483672"/>
            <pc:sldLayoutMk cId="2881482575" sldId="2147483681"/>
          </pc:sldLayoutMkLst>
        </pc:sldLayoutChg>
        <pc:sldLayoutChg chg="del">
          <pc:chgData name="Marieke Drabbe" userId="5622c14e-c4d0-438c-800f-36f96fa97e55" providerId="ADAL" clId="{D5BE81AE-1829-4AF6-B7F8-6500E2CF05A9}" dt="2022-01-31T10:18:13.384" v="1" actId="47"/>
          <pc:sldLayoutMkLst>
            <pc:docMk/>
            <pc:sldMasterMk cId="2884040884" sldId="2147483672"/>
            <pc:sldLayoutMk cId="1904383411" sldId="2147483682"/>
          </pc:sldLayoutMkLst>
        </pc:sldLayoutChg>
        <pc:sldLayoutChg chg="del">
          <pc:chgData name="Marieke Drabbe" userId="5622c14e-c4d0-438c-800f-36f96fa97e55" providerId="ADAL" clId="{D5BE81AE-1829-4AF6-B7F8-6500E2CF05A9}" dt="2022-01-31T10:18:13.384" v="1" actId="47"/>
          <pc:sldLayoutMkLst>
            <pc:docMk/>
            <pc:sldMasterMk cId="2884040884" sldId="2147483672"/>
            <pc:sldLayoutMk cId="449623781" sldId="2147483683"/>
          </pc:sldLayoutMkLst>
        </pc:sldLayoutChg>
      </pc:sldMasterChg>
    </pc:docChg>
  </pc:docChgLst>
  <pc:docChgLst>
    <pc:chgData name="Marieke Drabbe" userId="b9b1a049-6b87-453c-9d4e-1b3ea0ffd634" providerId="ADAL" clId="{F6CC0EFC-9B4B-4BEE-807D-FF1F99B137BF}"/>
    <pc:docChg chg="undo redo custSel modSld">
      <pc:chgData name="Marieke Drabbe" userId="b9b1a049-6b87-453c-9d4e-1b3ea0ffd634" providerId="ADAL" clId="{F6CC0EFC-9B4B-4BEE-807D-FF1F99B137BF}" dt="2020-07-13T14:41:31.379" v="109" actId="20577"/>
      <pc:docMkLst>
        <pc:docMk/>
      </pc:docMkLst>
      <pc:sldChg chg="addSp delSp modSp mod">
        <pc:chgData name="Marieke Drabbe" userId="b9b1a049-6b87-453c-9d4e-1b3ea0ffd634" providerId="ADAL" clId="{F6CC0EFC-9B4B-4BEE-807D-FF1F99B137BF}" dt="2020-07-13T14:41:31.379" v="109" actId="20577"/>
        <pc:sldMkLst>
          <pc:docMk/>
          <pc:sldMk cId="2793297757" sldId="260"/>
        </pc:sldMkLst>
        <pc:spChg chg="mod">
          <ac:chgData name="Marieke Drabbe" userId="b9b1a049-6b87-453c-9d4e-1b3ea0ffd634" providerId="ADAL" clId="{F6CC0EFC-9B4B-4BEE-807D-FF1F99B137BF}" dt="2020-07-13T14:27:16.917" v="93" actId="1076"/>
          <ac:spMkLst>
            <pc:docMk/>
            <pc:sldMk cId="2793297757" sldId="260"/>
            <ac:spMk id="4" creationId="{00000000-0000-0000-0000-000000000000}"/>
          </ac:spMkLst>
        </pc:spChg>
        <pc:spChg chg="del">
          <ac:chgData name="Marieke Drabbe" userId="b9b1a049-6b87-453c-9d4e-1b3ea0ffd634" providerId="ADAL" clId="{F6CC0EFC-9B4B-4BEE-807D-FF1F99B137BF}" dt="2020-07-13T14:23:15.607" v="22" actId="478"/>
          <ac:spMkLst>
            <pc:docMk/>
            <pc:sldMk cId="2793297757" sldId="260"/>
            <ac:spMk id="5" creationId="{00000000-0000-0000-0000-000000000000}"/>
          </ac:spMkLst>
        </pc:spChg>
        <pc:spChg chg="del">
          <ac:chgData name="Marieke Drabbe" userId="b9b1a049-6b87-453c-9d4e-1b3ea0ffd634" providerId="ADAL" clId="{F6CC0EFC-9B4B-4BEE-807D-FF1F99B137BF}" dt="2020-07-13T14:23:17.127" v="23" actId="478"/>
          <ac:spMkLst>
            <pc:docMk/>
            <pc:sldMk cId="2793297757" sldId="260"/>
            <ac:spMk id="6" creationId="{00000000-0000-0000-0000-000000000000}"/>
          </ac:spMkLst>
        </pc:spChg>
        <pc:spChg chg="del">
          <ac:chgData name="Marieke Drabbe" userId="b9b1a049-6b87-453c-9d4e-1b3ea0ffd634" providerId="ADAL" clId="{F6CC0EFC-9B4B-4BEE-807D-FF1F99B137BF}" dt="2020-07-13T14:23:18.071" v="24" actId="478"/>
          <ac:spMkLst>
            <pc:docMk/>
            <pc:sldMk cId="2793297757" sldId="260"/>
            <ac:spMk id="7" creationId="{00000000-0000-0000-0000-000000000000}"/>
          </ac:spMkLst>
        </pc:spChg>
        <pc:spChg chg="del">
          <ac:chgData name="Marieke Drabbe" userId="b9b1a049-6b87-453c-9d4e-1b3ea0ffd634" providerId="ADAL" clId="{F6CC0EFC-9B4B-4BEE-807D-FF1F99B137BF}" dt="2020-07-13T14:23:19.156" v="25" actId="478"/>
          <ac:spMkLst>
            <pc:docMk/>
            <pc:sldMk cId="2793297757" sldId="260"/>
            <ac:spMk id="8" creationId="{00000000-0000-0000-0000-000000000000}"/>
          </ac:spMkLst>
        </pc:spChg>
        <pc:spChg chg="del">
          <ac:chgData name="Marieke Drabbe" userId="b9b1a049-6b87-453c-9d4e-1b3ea0ffd634" providerId="ADAL" clId="{F6CC0EFC-9B4B-4BEE-807D-FF1F99B137BF}" dt="2020-07-13T14:23:00.982" v="19" actId="478"/>
          <ac:spMkLst>
            <pc:docMk/>
            <pc:sldMk cId="2793297757" sldId="260"/>
            <ac:spMk id="10" creationId="{00000000-0000-0000-0000-000000000000}"/>
          </ac:spMkLst>
        </pc:spChg>
        <pc:spChg chg="del">
          <ac:chgData name="Marieke Drabbe" userId="b9b1a049-6b87-453c-9d4e-1b3ea0ffd634" providerId="ADAL" clId="{F6CC0EFC-9B4B-4BEE-807D-FF1F99B137BF}" dt="2020-07-13T14:23:19.742" v="26" actId="478"/>
          <ac:spMkLst>
            <pc:docMk/>
            <pc:sldMk cId="2793297757" sldId="260"/>
            <ac:spMk id="11" creationId="{00000000-0000-0000-0000-000000000000}"/>
          </ac:spMkLst>
        </pc:spChg>
        <pc:spChg chg="del">
          <ac:chgData name="Marieke Drabbe" userId="b9b1a049-6b87-453c-9d4e-1b3ea0ffd634" providerId="ADAL" clId="{F6CC0EFC-9B4B-4BEE-807D-FF1F99B137BF}" dt="2020-07-13T14:23:20.614" v="27" actId="478"/>
          <ac:spMkLst>
            <pc:docMk/>
            <pc:sldMk cId="2793297757" sldId="260"/>
            <ac:spMk id="13" creationId="{00000000-0000-0000-0000-000000000000}"/>
          </ac:spMkLst>
        </pc:spChg>
        <pc:spChg chg="add mod">
          <ac:chgData name="Marieke Drabbe" userId="b9b1a049-6b87-453c-9d4e-1b3ea0ffd634" providerId="ADAL" clId="{F6CC0EFC-9B4B-4BEE-807D-FF1F99B137BF}" dt="2020-07-13T14:25:39.615" v="53" actId="403"/>
          <ac:spMkLst>
            <pc:docMk/>
            <pc:sldMk cId="2793297757" sldId="260"/>
            <ac:spMk id="21" creationId="{6C9A7E3B-38B7-48F1-B2A9-1DF480EEC538}"/>
          </ac:spMkLst>
        </pc:spChg>
        <pc:spChg chg="add mod">
          <ac:chgData name="Marieke Drabbe" userId="b9b1a049-6b87-453c-9d4e-1b3ea0ffd634" providerId="ADAL" clId="{F6CC0EFC-9B4B-4BEE-807D-FF1F99B137BF}" dt="2020-07-13T14:25:48.873" v="56" actId="1076"/>
          <ac:spMkLst>
            <pc:docMk/>
            <pc:sldMk cId="2793297757" sldId="260"/>
            <ac:spMk id="22" creationId="{70BA8E3C-33B0-4E23-B17E-9C49E9F5E007}"/>
          </ac:spMkLst>
        </pc:spChg>
        <pc:spChg chg="add mod">
          <ac:chgData name="Marieke Drabbe" userId="b9b1a049-6b87-453c-9d4e-1b3ea0ffd634" providerId="ADAL" clId="{F6CC0EFC-9B4B-4BEE-807D-FF1F99B137BF}" dt="2020-07-13T14:25:51.042" v="57" actId="1076"/>
          <ac:spMkLst>
            <pc:docMk/>
            <pc:sldMk cId="2793297757" sldId="260"/>
            <ac:spMk id="24" creationId="{C5F16D9E-9C55-4ABB-B1F6-25835158F506}"/>
          </ac:spMkLst>
        </pc:spChg>
        <pc:spChg chg="del">
          <ac:chgData name="Marieke Drabbe" userId="b9b1a049-6b87-453c-9d4e-1b3ea0ffd634" providerId="ADAL" clId="{F6CC0EFC-9B4B-4BEE-807D-FF1F99B137BF}" dt="2020-07-13T14:22:59.447" v="18" actId="478"/>
          <ac:spMkLst>
            <pc:docMk/>
            <pc:sldMk cId="2793297757" sldId="260"/>
            <ac:spMk id="25" creationId="{00000000-0000-0000-0000-000000000000}"/>
          </ac:spMkLst>
        </pc:spChg>
        <pc:spChg chg="add del mod">
          <ac:chgData name="Marieke Drabbe" userId="b9b1a049-6b87-453c-9d4e-1b3ea0ffd634" providerId="ADAL" clId="{F6CC0EFC-9B4B-4BEE-807D-FF1F99B137BF}" dt="2020-07-13T14:25:30.555" v="50" actId="478"/>
          <ac:spMkLst>
            <pc:docMk/>
            <pc:sldMk cId="2793297757" sldId="260"/>
            <ac:spMk id="26" creationId="{0CBE815D-B808-43F9-962E-28D738793C95}"/>
          </ac:spMkLst>
        </pc:spChg>
        <pc:spChg chg="add mod">
          <ac:chgData name="Marieke Drabbe" userId="b9b1a049-6b87-453c-9d4e-1b3ea0ffd634" providerId="ADAL" clId="{F6CC0EFC-9B4B-4BEE-807D-FF1F99B137BF}" dt="2020-07-13T14:27:04.309" v="89" actId="1076"/>
          <ac:spMkLst>
            <pc:docMk/>
            <pc:sldMk cId="2793297757" sldId="260"/>
            <ac:spMk id="27" creationId="{B36E965D-3615-43C1-8742-40E0B3E6C07C}"/>
          </ac:spMkLst>
        </pc:spChg>
        <pc:spChg chg="add mod">
          <ac:chgData name="Marieke Drabbe" userId="b9b1a049-6b87-453c-9d4e-1b3ea0ffd634" providerId="ADAL" clId="{F6CC0EFC-9B4B-4BEE-807D-FF1F99B137BF}" dt="2020-07-13T14:27:11.355" v="92" actId="1076"/>
          <ac:spMkLst>
            <pc:docMk/>
            <pc:sldMk cId="2793297757" sldId="260"/>
            <ac:spMk id="28" creationId="{0E5AD42E-9775-473C-98A0-D40BF20505EC}"/>
          </ac:spMkLst>
        </pc:spChg>
        <pc:spChg chg="add mod">
          <ac:chgData name="Marieke Drabbe" userId="b9b1a049-6b87-453c-9d4e-1b3ea0ffd634" providerId="ADAL" clId="{F6CC0EFC-9B4B-4BEE-807D-FF1F99B137BF}" dt="2020-07-13T14:25:53.349" v="58" actId="1076"/>
          <ac:spMkLst>
            <pc:docMk/>
            <pc:sldMk cId="2793297757" sldId="260"/>
            <ac:spMk id="29" creationId="{BFAB0B4A-FD6C-47CD-99EF-5ACD0D2412A3}"/>
          </ac:spMkLst>
        </pc:spChg>
        <pc:spChg chg="add mod">
          <ac:chgData name="Marieke Drabbe" userId="b9b1a049-6b87-453c-9d4e-1b3ea0ffd634" providerId="ADAL" clId="{F6CC0EFC-9B4B-4BEE-807D-FF1F99B137BF}" dt="2020-07-13T14:41:31.379" v="109" actId="20577"/>
          <ac:spMkLst>
            <pc:docMk/>
            <pc:sldMk cId="2793297757" sldId="260"/>
            <ac:spMk id="30" creationId="{297021FD-3EFA-406A-93FD-E25EB9627645}"/>
          </ac:spMkLst>
        </pc:spChg>
        <pc:picChg chg="del">
          <ac:chgData name="Marieke Drabbe" userId="b9b1a049-6b87-453c-9d4e-1b3ea0ffd634" providerId="ADAL" clId="{F6CC0EFC-9B4B-4BEE-807D-FF1F99B137BF}" dt="2020-07-13T14:22:58.041" v="17" actId="478"/>
          <ac:picMkLst>
            <pc:docMk/>
            <pc:sldMk cId="2793297757" sldId="260"/>
            <ac:picMk id="3" creationId="{00000000-0000-0000-0000-000000000000}"/>
          </ac:picMkLst>
        </pc:picChg>
        <pc:picChg chg="mod">
          <ac:chgData name="Marieke Drabbe" userId="b9b1a049-6b87-453c-9d4e-1b3ea0ffd634" providerId="ADAL" clId="{F6CC0EFC-9B4B-4BEE-807D-FF1F99B137BF}" dt="2020-07-13T14:25:10.795" v="46" actId="1076"/>
          <ac:picMkLst>
            <pc:docMk/>
            <pc:sldMk cId="2793297757" sldId="260"/>
            <ac:picMk id="12" creationId="{00000000-0000-0000-0000-000000000000}"/>
          </ac:picMkLst>
        </pc:picChg>
        <pc:picChg chg="mod">
          <ac:chgData name="Marieke Drabbe" userId="b9b1a049-6b87-453c-9d4e-1b3ea0ffd634" providerId="ADAL" clId="{F6CC0EFC-9B4B-4BEE-807D-FF1F99B137BF}" dt="2020-07-13T14:25:54.523" v="59" actId="1076"/>
          <ac:picMkLst>
            <pc:docMk/>
            <pc:sldMk cId="2793297757" sldId="260"/>
            <ac:picMk id="14" creationId="{00000000-0000-0000-0000-000000000000}"/>
          </ac:picMkLst>
        </pc:picChg>
        <pc:picChg chg="del">
          <ac:chgData name="Marieke Drabbe" userId="b9b1a049-6b87-453c-9d4e-1b3ea0ffd634" providerId="ADAL" clId="{F6CC0EFC-9B4B-4BEE-807D-FF1F99B137BF}" dt="2020-07-13T14:22:56.554" v="16" actId="478"/>
          <ac:picMkLst>
            <pc:docMk/>
            <pc:sldMk cId="2793297757" sldId="260"/>
            <ac:picMk id="15" creationId="{00000000-0000-0000-0000-000000000000}"/>
          </ac:picMkLst>
        </pc:picChg>
        <pc:picChg chg="mod">
          <ac:chgData name="Marieke Drabbe" userId="b9b1a049-6b87-453c-9d4e-1b3ea0ffd634" providerId="ADAL" clId="{F6CC0EFC-9B4B-4BEE-807D-FF1F99B137BF}" dt="2020-07-13T14:25:18.454" v="48" actId="1076"/>
          <ac:picMkLst>
            <pc:docMk/>
            <pc:sldMk cId="2793297757" sldId="260"/>
            <ac:picMk id="17" creationId="{00000000-0000-0000-0000-000000000000}"/>
          </ac:picMkLst>
        </pc:picChg>
        <pc:picChg chg="add mod">
          <ac:chgData name="Marieke Drabbe" userId="b9b1a049-6b87-453c-9d4e-1b3ea0ffd634" providerId="ADAL" clId="{F6CC0EFC-9B4B-4BEE-807D-FF1F99B137BF}" dt="2020-07-13T14:24:15.796" v="45" actId="1076"/>
          <ac:picMkLst>
            <pc:docMk/>
            <pc:sldMk cId="2793297757" sldId="260"/>
            <ac:picMk id="20" creationId="{C5BC29EA-75ED-4831-BE38-C7A970E8492E}"/>
          </ac:picMkLst>
        </pc:picChg>
        <pc:picChg chg="mod">
          <ac:chgData name="Marieke Drabbe" userId="b9b1a049-6b87-453c-9d4e-1b3ea0ffd634" providerId="ADAL" clId="{F6CC0EFC-9B4B-4BEE-807D-FF1F99B137BF}" dt="2020-07-13T14:27:05.831" v="90" actId="1076"/>
          <ac:picMkLst>
            <pc:docMk/>
            <pc:sldMk cId="2793297757" sldId="260"/>
            <ac:picMk id="23" creationId="{00000000-0000-0000-0000-000000000000}"/>
          </ac:picMkLst>
        </pc:picChg>
      </pc:sldChg>
    </pc:docChg>
  </pc:docChgLst>
  <pc:docChgLst>
    <pc:chgData name="Marieke Drabbe" userId="b9b1a049-6b87-453c-9d4e-1b3ea0ffd634" providerId="ADAL" clId="{1B659F73-E4ED-49C2-820A-BA2AE0F5E1E6}"/>
    <pc:docChg chg="modSld">
      <pc:chgData name="Marieke Drabbe" userId="b9b1a049-6b87-453c-9d4e-1b3ea0ffd634" providerId="ADAL" clId="{1B659F73-E4ED-49C2-820A-BA2AE0F5E1E6}" dt="2021-02-02T10:29:27.537" v="23" actId="20577"/>
      <pc:docMkLst>
        <pc:docMk/>
      </pc:docMkLst>
      <pc:sldChg chg="modSp mod">
        <pc:chgData name="Marieke Drabbe" userId="b9b1a049-6b87-453c-9d4e-1b3ea0ffd634" providerId="ADAL" clId="{1B659F73-E4ED-49C2-820A-BA2AE0F5E1E6}" dt="2021-02-02T10:29:27.537" v="23" actId="20577"/>
        <pc:sldMkLst>
          <pc:docMk/>
          <pc:sldMk cId="2793297757" sldId="260"/>
        </pc:sldMkLst>
        <pc:spChg chg="mod">
          <ac:chgData name="Marieke Drabbe" userId="b9b1a049-6b87-453c-9d4e-1b3ea0ffd634" providerId="ADAL" clId="{1B659F73-E4ED-49C2-820A-BA2AE0F5E1E6}" dt="2021-02-02T10:29:27.537" v="23" actId="20577"/>
          <ac:spMkLst>
            <pc:docMk/>
            <pc:sldMk cId="2793297757" sldId="260"/>
            <ac:spMk id="4" creationId="{00000000-0000-0000-0000-000000000000}"/>
          </ac:spMkLst>
        </pc:spChg>
      </pc:sldChg>
    </pc:docChg>
  </pc:docChgLst>
  <pc:docChgLst>
    <pc:chgData name="Marieke Drabbe" userId="b9b1a049-6b87-453c-9d4e-1b3ea0ffd634" providerId="ADAL" clId="{3E25F379-251C-4FC2-9989-4C5E245F8B91}"/>
    <pc:docChg chg="modSld">
      <pc:chgData name="Marieke Drabbe" userId="b9b1a049-6b87-453c-9d4e-1b3ea0ffd634" providerId="ADAL" clId="{3E25F379-251C-4FC2-9989-4C5E245F8B91}" dt="2021-03-09T08:57:06.550" v="18" actId="14100"/>
      <pc:docMkLst>
        <pc:docMk/>
      </pc:docMkLst>
      <pc:sldChg chg="modSp mod">
        <pc:chgData name="Marieke Drabbe" userId="b9b1a049-6b87-453c-9d4e-1b3ea0ffd634" providerId="ADAL" clId="{3E25F379-251C-4FC2-9989-4C5E245F8B91}" dt="2021-03-09T08:57:06.550" v="18" actId="14100"/>
        <pc:sldMkLst>
          <pc:docMk/>
          <pc:sldMk cId="2793297757" sldId="260"/>
        </pc:sldMkLst>
        <pc:spChg chg="mod">
          <ac:chgData name="Marieke Drabbe" userId="b9b1a049-6b87-453c-9d4e-1b3ea0ffd634" providerId="ADAL" clId="{3E25F379-251C-4FC2-9989-4C5E245F8B91}" dt="2021-03-09T08:57:06.550" v="18" actId="14100"/>
          <ac:spMkLst>
            <pc:docMk/>
            <pc:sldMk cId="2793297757" sldId="260"/>
            <ac:spMk id="4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831343-26DC-4484-974C-62B5A635B72E}" type="datetimeFigureOut">
              <a:rPr lang="nl-NL" smtClean="0"/>
              <a:t>31-1-2022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9E6F15-7BAC-464F-A8FB-0337DABFD66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58335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E177D4-EE84-4C90-BD68-2CD7B4E46F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9B1F18C-3DA8-4478-ACD1-7E0DE0C564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EA08416-A6BC-417F-B170-DCC30CE3D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31-1-2022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E64A811-8D3F-4370-A41F-BD1B0FB43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729A954-A09E-4352-8495-9F7FB1926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0517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B64B6F-DAF3-44F1-BBA7-55C9AE6E0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ABEB3636-5FE8-41B9-BD96-A9B0987371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0A75EAA-CD87-4F7F-9D10-A3F68EC38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31-1-2022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8DDB38A-7FC8-45DC-9466-14B4C33CC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A8A7CF0-2C0B-44BD-A0F0-859251AAA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04603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0DE6765C-E461-4E26-809A-0480AD696A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AF067D86-E9D3-4400-A976-785937758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63589FF-2F34-44C3-A672-73A2FE982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31-1-2022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517837D-61A8-4FC7-8175-C5EAF2F8A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B0D5365-1D8A-4B72-A7FC-15AD77650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9955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BA8983-4614-41BE-89AF-63523C6F6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D321D42-5105-4333-BE18-82A5DA6B3F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ECA1699-D6BA-4F9A-89D8-A1DD9EDB2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31-1-2022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4221984-7732-4023-82B3-96F21BAE8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BEFB037-56D7-4505-96EA-A47C0BE49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64779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6B22DA-5169-4AC8-A2EC-2BD778A02D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99D8C7D-B5CC-4D4D-94B7-9FC3E420F2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160E10F-7581-4128-98BC-A2581C4B2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31-1-2022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8C31962-AC35-4B43-BE51-5C666B3F2F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EF350E9-D46D-47A2-AB8A-C2085FD5E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6061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0E5D0B-2FBB-410D-A476-988DA6E12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929C77-539F-4A13-9990-8DA7105229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4E9D67F-DF4B-42E9-8C0F-F7340826F3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AA6C484-8AB6-494A-B61A-E603D7328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31-1-2022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AC8C9B3-ED26-4817-A170-CA5D188E3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ADD5B14-6CEA-40D9-BCA3-54D495BFC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99902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2BB5C2-9FA2-49D2-9763-088B4D45A2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1BD803C-21AB-41D0-9F5E-BBC103847B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BB00A2E-757B-471C-9A50-846B718AF5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55DA5EC3-D859-4195-9DC3-5D904882D9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323DBD04-7540-4CD6-9784-F1E5B03DFF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8F0FB006-B174-4576-86A2-9113B67E4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31-1-2022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C779C61B-FB26-45E9-A889-615B7073C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10EFF803-53A6-494D-ABC0-79EBDC2E3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8806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F517C5-8F4E-481E-AD28-B8804FAD1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9297238C-94DB-4EE1-89D5-341E65F74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31-1-2022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AD5D70B3-F599-46D4-8EB1-32F64A6BA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DD17500-6077-4B3C-8A09-1EF8525CE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57331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0C758E10-351A-4D5E-B860-DCE5FF23A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31-1-2022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E85B1713-8266-43E4-AA3D-D7AFEDF50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94376F3-AEF1-48F6-AD01-426A73C15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94609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99ADAC-08D2-4642-A113-FACA5C777C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E7C9EEE-717F-4941-BB07-0536854DCE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A997B907-848A-4412-8188-CB596629F2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7EFD6DB-8DAE-4BF3-AD4B-B09266BA6D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31-1-2022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1652044-7946-4C59-AA36-944805165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AC0A9E0-50D1-4ED5-9DF0-DAD2A42B2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86941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C999ED-3313-44D4-BD53-DAC8A630DC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95F665B4-C8EF-48AF-A55C-3866D6F9DB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99D5D79E-CAC7-4956-B4B5-225BCB942C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1BF2DB8-55EE-4631-A380-F451169F5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31-1-2022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E3BFEA6-4569-4143-AB1F-F399B2C5F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99E87D1-EAF9-4449-B985-25ED6AA64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08095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AEE562DE-2D6E-4CC4-8E9C-442192EF4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726D4FB-8957-4840-8D29-45066E2CA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151CF3A-BF82-4F9E-95AE-BA35659D86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849BE4-8150-4B5C-B350-49695E6DC3AF}" type="datetimeFigureOut">
              <a:rPr lang="nl-NL" smtClean="0"/>
              <a:t>31-1-2022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561653E-BD5D-4A28-917D-5E39E79034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FFFEEA7-9DF0-4E75-844F-69ACBA0246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76183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A293A821-C542-43A6-8B09-DECD450D030B}"/>
              </a:ext>
            </a:extLst>
          </p:cNvPr>
          <p:cNvSpPr txBox="1"/>
          <p:nvPr/>
        </p:nvSpPr>
        <p:spPr>
          <a:xfrm>
            <a:off x="1097990" y="259501"/>
            <a:ext cx="78941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2122 MLI LA3 Mijn verbruik - Instroomprogramma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EF3767AD-25A7-45EB-B666-C8AC49929EC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1805" r="10840"/>
          <a:stretch/>
        </p:blipFill>
        <p:spPr>
          <a:xfrm>
            <a:off x="649437" y="902582"/>
            <a:ext cx="299335" cy="412425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515F0E99-F7B3-49B9-ACC8-FF001A64744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5482" y="2484343"/>
            <a:ext cx="263290" cy="321303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0CCBF104-ECA0-4D6F-AB5B-083724F148D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2489" y="4297200"/>
            <a:ext cx="266283" cy="416301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CAC55D63-45FD-49B5-84D5-D1F5058355A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83398" y="977268"/>
            <a:ext cx="385812" cy="263054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A547DA60-3F0C-46B5-A6E0-3DCB6247C96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087309" y="3849130"/>
            <a:ext cx="299225" cy="290796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56CCC1A8-FD1C-40FA-86BA-95D462EE86F1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17050" t="33024" r="61669" b="30375"/>
          <a:stretch/>
        </p:blipFill>
        <p:spPr>
          <a:xfrm>
            <a:off x="6041609" y="2861696"/>
            <a:ext cx="269390" cy="260485"/>
          </a:xfrm>
          <a:prstGeom prst="rect">
            <a:avLst/>
          </a:prstGeom>
        </p:spPr>
      </p:pic>
      <p:pic>
        <p:nvPicPr>
          <p:cNvPr id="11" name="Picture 3">
            <a:extLst>
              <a:ext uri="{FF2B5EF4-FFF2-40B4-BE49-F238E27FC236}">
                <a16:creationId xmlns:a16="http://schemas.microsoft.com/office/drawing/2014/main" id="{5FC0561D-6B02-4434-A1FA-70557FF89C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3398" y="4853349"/>
            <a:ext cx="2499919" cy="1512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Rectangle 3">
            <a:extLst>
              <a:ext uri="{FF2B5EF4-FFF2-40B4-BE49-F238E27FC236}">
                <a16:creationId xmlns:a16="http://schemas.microsoft.com/office/drawing/2014/main" id="{8E5A8A4B-34A2-4E85-8D5C-D8F0778A6E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8974" y="874287"/>
            <a:ext cx="4427411" cy="141577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Leerdoel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panose="020B0604020202020204" pitchFamily="34" charset="0"/>
              </a:rPr>
              <a:t>Gegevens van eigen drinkwater- en elektriciteitsverbruik analyseren en interpreteren.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panose="020B0604020202020204" pitchFamily="34" charset="0"/>
              </a:rPr>
              <a:t>Advies geven voor de verduurzaming van je eigen water- en elektriciteitsverbruik.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panose="020B0604020202020204" pitchFamily="34" charset="0"/>
              </a:rPr>
              <a:t>Gebruik maken van de juiste een- en grootheden van water, elektriciteit en kosten. </a:t>
            </a:r>
          </a:p>
        </p:txBody>
      </p:sp>
      <p:sp>
        <p:nvSpPr>
          <p:cNvPr id="13" name="Rectangle 4">
            <a:extLst>
              <a:ext uri="{FF2B5EF4-FFF2-40B4-BE49-F238E27FC236}">
                <a16:creationId xmlns:a16="http://schemas.microsoft.com/office/drawing/2014/main" id="{49BFFECE-EE62-494D-A51A-254A8CBBC5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7990" y="2460075"/>
            <a:ext cx="4427411" cy="16004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Product</a:t>
            </a:r>
            <a:r>
              <a:rPr kumimoji="0" lang="nl-NL" sz="1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	</a:t>
            </a:r>
            <a:r>
              <a:rPr kumimoji="0" lang="nl-NL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		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Je maakt een onderzoeksverslag met daarin: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Het drinkwater- en elektriciteitsverbruik bij jou thuis, zowel in de eenheden van m</a:t>
            </a:r>
            <a:r>
              <a:rPr kumimoji="0" lang="nl-NL" sz="12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3</a:t>
            </a: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, kWh als in €.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Vergelijking met gemiddeld verbruik van een vergelijkbaar huis/huishouden.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12 nuttige tips voor verduurzaming van de bron en het gebruik voor jullie huishouden.</a:t>
            </a:r>
          </a:p>
        </p:txBody>
      </p:sp>
      <p:sp>
        <p:nvSpPr>
          <p:cNvPr id="14" name="Rectangle 5">
            <a:extLst>
              <a:ext uri="{FF2B5EF4-FFF2-40B4-BE49-F238E27FC236}">
                <a16:creationId xmlns:a16="http://schemas.microsoft.com/office/drawing/2014/main" id="{406EEE5F-6E32-4D85-AA41-7AF443CB65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7990" y="4222264"/>
            <a:ext cx="4427411" cy="16004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Stappen</a:t>
            </a:r>
            <a:r>
              <a:rPr kumimoji="0" lang="nl-NL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			 	        </a:t>
            </a:r>
          </a:p>
          <a:p>
            <a:pPr marL="179388" marR="0" lvl="0" indent="-1793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Verzamel thuis belangrijke gegevens (zie bronnen)</a:t>
            </a:r>
          </a:p>
          <a:p>
            <a:pPr marL="179388" marR="0" lvl="0" indent="-1793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Inventariseer en onderzoek je eigen gebruik: Wat is het gemiddelde verbruik voor een vergelijkbaar huishouden. Vergelijk dit met je eigen verbruik. Verwerk je gegevens in het verslag en trek je conclusies.</a:t>
            </a:r>
          </a:p>
          <a:p>
            <a:pPr marL="179388" marR="0" lvl="0" indent="-1793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Inventariseer hoe je  jouw situatie kunt verduurzamen, verwerk je toegepaste tips in je verslag</a:t>
            </a:r>
          </a:p>
        </p:txBody>
      </p:sp>
      <p:sp>
        <p:nvSpPr>
          <p:cNvPr id="15" name="Rectangle 8">
            <a:extLst>
              <a:ext uri="{FF2B5EF4-FFF2-40B4-BE49-F238E27FC236}">
                <a16:creationId xmlns:a16="http://schemas.microsoft.com/office/drawing/2014/main" id="{A46F422D-22C2-45E5-BA4A-43BBBA528C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99999" y="2870505"/>
            <a:ext cx="4521939" cy="67710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Bijeenkomsten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College over water en elektriciteit in huis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Expertles</a:t>
            </a: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 met individuele begeleiding</a:t>
            </a:r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19EA5920-CD11-417F-89EE-0CCB9B8B8D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99998" y="3761900"/>
            <a:ext cx="4521939" cy="8617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Bronnen</a:t>
            </a:r>
          </a:p>
          <a:p>
            <a:pPr marL="179388" marR="0" lvl="0" indent="-179388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Energiejaarrekening, rekening van drinkwaterbedrijf</a:t>
            </a:r>
          </a:p>
          <a:p>
            <a:pPr marL="179388" marR="0" lvl="0" indent="-179388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Presentaties van de les </a:t>
            </a:r>
          </a:p>
          <a:p>
            <a:pPr marL="179388" marR="0" lvl="0" indent="-179388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Interessante websites</a:t>
            </a:r>
          </a:p>
        </p:txBody>
      </p:sp>
      <p:sp>
        <p:nvSpPr>
          <p:cNvPr id="17" name="Text Box 17">
            <a:extLst>
              <a:ext uri="{FF2B5EF4-FFF2-40B4-BE49-F238E27FC236}">
                <a16:creationId xmlns:a16="http://schemas.microsoft.com/office/drawing/2014/main" id="{5C9589A5-782B-4982-8739-D8CF361664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99999" y="943536"/>
            <a:ext cx="4552379" cy="17389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Calibri" pitchFamily="34" charset="0"/>
                <a:cs typeface="Arial" charset="0"/>
              </a:rPr>
              <a:t>Samenwerken</a:t>
            </a:r>
            <a:r>
              <a:rPr kumimoji="0" lang="nl-NL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Calibri" pitchFamily="34" charset="0"/>
                <a:cs typeface="Arial" charset="0"/>
              </a:rPr>
              <a:t>	</a:t>
            </a:r>
          </a:p>
          <a:p>
            <a:pPr marL="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panose="020B0604020202020204" pitchFamily="34" charset="0"/>
              </a:rPr>
              <a:t>Dit product maak je alleen.</a:t>
            </a:r>
          </a:p>
          <a:p>
            <a:pPr marL="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panose="020B0604020202020204" pitchFamily="34" charset="0"/>
              </a:rPr>
              <a:t>Lever je product in via Teams</a:t>
            </a:r>
          </a:p>
          <a:p>
            <a:pPr marL="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panose="020B0604020202020204" pitchFamily="34" charset="0"/>
              </a:rPr>
              <a:t>Je wordt een groepje feedback </a:t>
            </a:r>
            <a:r>
              <a:rPr kumimoji="0" lang="nl-NL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panose="020B0604020202020204" pitchFamily="34" charset="0"/>
              </a:rPr>
              <a:t>friends</a:t>
            </a: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panose="020B0604020202020204" pitchFamily="34" charset="0"/>
              </a:rPr>
              <a:t> geplaatst</a:t>
            </a:r>
          </a:p>
          <a:p>
            <a:pPr marL="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panose="020B0604020202020204" pitchFamily="34" charset="0"/>
              </a:rPr>
              <a:t>Geef feedback op de producten van anderen en ontvang feedback</a:t>
            </a:r>
          </a:p>
          <a:p>
            <a:pPr marL="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Beschrijf in je reflectieverslag hoe je het feedback geven ervaren    hebt. </a:t>
            </a:r>
          </a:p>
          <a:p>
            <a:pPr marL="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nl-N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Deadline product: </a:t>
            </a:r>
            <a:r>
              <a:rPr kumimoji="0" lang="nl-NL" sz="1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15 maart 2022</a:t>
            </a:r>
            <a:endParaRPr kumimoji="0" lang="nl-NL" sz="1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358137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8E09137C68A74EA55321485504F917" ma:contentTypeVersion="13" ma:contentTypeDescription="Een nieuw document maken." ma:contentTypeScope="" ma:versionID="bd0271150be9f8e9bec974e355b2f8a7">
  <xsd:schema xmlns:xsd="http://www.w3.org/2001/XMLSchema" xmlns:xs="http://www.w3.org/2001/XMLSchema" xmlns:p="http://schemas.microsoft.com/office/2006/metadata/properties" xmlns:ns2="2c4f0c93-2979-4f27-aab2-70de95932352" xmlns:ns3="c6f82ce1-f6df-49a5-8b49-cf8409a27aa4" targetNamespace="http://schemas.microsoft.com/office/2006/metadata/properties" ma:root="true" ma:fieldsID="59377b08247893b8b844217c25199b5d" ns2:_="" ns3:_="">
    <xsd:import namespace="2c4f0c93-2979-4f27-aab2-70de95932352"/>
    <xsd:import namespace="c6f82ce1-f6df-49a5-8b49-cf8409a27aa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4f0c93-2979-4f27-aab2-70de9593235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f82ce1-f6df-49a5-8b49-cf8409a27a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2132A57-9482-463F-9F69-0AC02890F17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630116C-FD44-4207-BD4A-A20CEED384F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4f0c93-2979-4f27-aab2-70de95932352"/>
    <ds:schemaRef ds:uri="c6f82ce1-f6df-49a5-8b49-cf8409a27a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2561188-7195-458C-9AAC-2C9F8B2E7C52}">
  <ds:schemaRefs>
    <ds:schemaRef ds:uri="http://www.w3.org/XML/1998/namespace"/>
    <ds:schemaRef ds:uri="http://schemas.openxmlformats.org/package/2006/metadata/core-properties"/>
    <ds:schemaRef ds:uri="http://purl.org/dc/dcmitype/"/>
    <ds:schemaRef ds:uri="47a28104-336f-447d-946e-e305ac2bcd47"/>
    <ds:schemaRef ds:uri="34354c1b-6b8c-435b-ad50-990538c19557"/>
    <ds:schemaRef ds:uri="http://purl.org/dc/terms/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240</Words>
  <Application>Microsoft Office PowerPoint</Application>
  <PresentationFormat>Breedbeeld</PresentationFormat>
  <Paragraphs>29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Marieke Drabbe</dc:creator>
  <cp:lastModifiedBy>Marieke Drabbe</cp:lastModifiedBy>
  <cp:revision>15</cp:revision>
  <dcterms:created xsi:type="dcterms:W3CDTF">2014-08-31T15:58:02Z</dcterms:created>
  <dcterms:modified xsi:type="dcterms:W3CDTF">2022-01-31T10:19:07Z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0x010100858E09137C68A74EA55321485504F917</vt:lpwstr>
  </property>
  <property fmtid="{D5CDD505-2E9C-101B-9397-08002B2CF9AE}" pid="3" name="_ExtendedDescription">
    <vt:lpwstr/>
  </property>
  <property fmtid="{D5CDD505-2E9C-101B-9397-08002B2CF9AE}" pid="4" name="TriggerFlowInfo">
    <vt:lpwstr/>
  </property>
</Properties>
</file>